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9144000" cy="6858000" type="screen4x3"/>
  <p:notesSz cx="6873875" cy="10004425"/>
  <p:embeddedFontLst>
    <p:embeddedFont>
      <p:font typeface="휴먼매직체" panose="02030504000101010101" pitchFamily="18" charset="-127"/>
      <p:regular r:id="rId5"/>
    </p:embeddedFont>
    <p:embeddedFont>
      <p:font typeface="HY동녘M" panose="02030600000101010101" pitchFamily="18" charset="-127"/>
      <p:regular r:id="rId6"/>
    </p:embeddedFont>
    <p:embeddedFont>
      <p:font typeface="HY산B" panose="02030600000101010101" pitchFamily="18" charset="-127"/>
      <p:regular r:id="rId7"/>
    </p:embeddedFont>
    <p:embeddedFont>
      <p:font typeface="한컴 바겐세일 B" panose="02020603020101020101" pitchFamily="18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70" autoAdjust="0"/>
  </p:normalViewPr>
  <p:slideViewPr>
    <p:cSldViewPr>
      <p:cViewPr>
        <p:scale>
          <a:sx n="106" d="100"/>
          <a:sy n="106" d="100"/>
        </p:scale>
        <p:origin x="-181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.jpe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5940152" y="1122942"/>
            <a:ext cx="18000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739701" y="1120982"/>
            <a:ext cx="180000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539250" y="1122942"/>
            <a:ext cx="180000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0323" y="2082334"/>
            <a:ext cx="1214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10</a:t>
            </a:r>
            <a:r>
              <a:rPr lang="ko-KR" altLang="en-US" sz="800" b="1" dirty="0" smtClean="0"/>
              <a:t>호 동식물의 겨울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7612" y="2082334"/>
            <a:ext cx="127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10</a:t>
            </a:r>
            <a:r>
              <a:rPr lang="ko-KR" altLang="en-US" sz="800" b="1" dirty="0" smtClean="0"/>
              <a:t>호 겨울잠을 자요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애니메이션</a:t>
            </a:r>
            <a:r>
              <a:rPr lang="en-US" altLang="ko-KR" sz="800" b="1" dirty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  <a:p>
            <a:pPr fontAlgn="ctr"/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3022" y="2082334"/>
            <a:ext cx="146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10</a:t>
            </a:r>
            <a:r>
              <a:rPr lang="ko-KR" altLang="en-US" sz="800" b="1" dirty="0" smtClean="0"/>
              <a:t>호 동물들의 겨울나기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4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겨울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동식물의 겨울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190511" y="3032810"/>
            <a:ext cx="71253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이번 호에서는 전 연령에 공통으로 있는 동물의 겨울나기를 주제로 다양한 형태의 교구를 제공합니다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동물들의 겨울나기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땅속에서 겨울잠을 자는 동물들과 추운 겨울에도 바깥에서 활동을 하는 동물들에는 어떤 것들이 있는지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겨울잠을 자요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블록으로 겨울잠을 자는 동물을 구성해보고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겨울잠을 자는 동물들의 집을 만들어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동물들의 겨울나기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겨울잠을 자요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에서 나왔던 동물들이 어떻게 겨울을 보내는지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동식물의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빅북을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읽으며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식물이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겨울을 나는 방법에 대해서 함께 알아보고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동식물이 겨울을 잘 나기 위해 우리가 도울 방법이 있는지 생각해 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2047750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25211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452564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09700"/>
            <a:ext cx="1392516" cy="67314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37" y="1282254"/>
            <a:ext cx="1291398" cy="72803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68" y="1231696"/>
            <a:ext cx="1100723" cy="829152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70741"/>
              </p:ext>
            </p:extLst>
          </p:nvPr>
        </p:nvGraphicFramePr>
        <p:xfrm>
          <a:off x="889248" y="6364669"/>
          <a:ext cx="4114800" cy="448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4870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동물들의 </a:t>
                      </a:r>
                      <a:r>
                        <a:rPr lang="ko-KR" altLang="en-US" sz="700" u="none" strike="noStrike" dirty="0">
                          <a:effectLst/>
                        </a:rPr>
                        <a:t>겨울나기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겨울 </a:t>
                      </a:r>
                      <a:r>
                        <a:rPr lang="ko-KR" altLang="en-US" sz="700" u="none" strike="noStrike" dirty="0">
                          <a:effectLst/>
                        </a:rPr>
                        <a:t>나뭇잎 관찰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동물들의 </a:t>
                      </a:r>
                      <a:r>
                        <a:rPr lang="ko-KR" altLang="en-US" sz="700" u="none" strike="noStrike" dirty="0">
                          <a:effectLst/>
                        </a:rPr>
                        <a:t>옷</a:t>
                      </a:r>
                      <a:r>
                        <a:rPr lang="en-US" altLang="ko-KR" sz="700" u="none" strike="noStrike" dirty="0">
                          <a:effectLst/>
                        </a:rPr>
                        <a:t>, </a:t>
                      </a:r>
                      <a:r>
                        <a:rPr lang="ko-KR" altLang="en-US" sz="700" u="none" strike="noStrike" dirty="0">
                          <a:effectLst/>
                        </a:rPr>
                        <a:t>털</a:t>
                      </a:r>
                      <a:r>
                        <a:rPr lang="en-US" altLang="ko-KR" sz="700" u="none" strike="noStrike" dirty="0">
                          <a:effectLst/>
                        </a:rPr>
                        <a:t>!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식물의 </a:t>
                      </a:r>
                      <a:r>
                        <a:rPr lang="ko-KR" altLang="en-US" sz="700" u="none" strike="noStrike" dirty="0">
                          <a:effectLst/>
                        </a:rPr>
                        <a:t>겨울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철새의 </a:t>
                      </a:r>
                      <a:r>
                        <a:rPr lang="ko-KR" altLang="en-US" sz="700" u="none" strike="noStrike" dirty="0">
                          <a:effectLst/>
                        </a:rPr>
                        <a:t>이동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펭귄 </a:t>
                      </a:r>
                      <a:r>
                        <a:rPr lang="ko-KR" altLang="en-US" sz="700" u="none" strike="noStrike" dirty="0">
                          <a:effectLst/>
                        </a:rPr>
                        <a:t>드로잉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9" y="5857198"/>
            <a:ext cx="616486" cy="434192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43" y="5857198"/>
            <a:ext cx="612000" cy="43138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6" y="5857198"/>
            <a:ext cx="612000" cy="430667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69" y="5827137"/>
            <a:ext cx="382818" cy="54522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4" y="5805264"/>
            <a:ext cx="389446" cy="553512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7" y="5857198"/>
            <a:ext cx="612000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448489" y="1122265"/>
            <a:ext cx="4353301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99791" y="2006770"/>
            <a:ext cx="1131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10</a:t>
            </a:r>
            <a:r>
              <a:rPr lang="ko-KR" altLang="en-US" sz="800" b="1" dirty="0" smtClean="0"/>
              <a:t>호 친구와 함께 장갑 끼고 돌아오기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0707" y="2006770"/>
            <a:ext cx="1161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10</a:t>
            </a:r>
            <a:r>
              <a:rPr lang="ko-KR" altLang="en-US" sz="800" b="1" dirty="0" smtClean="0"/>
              <a:t>호 따뜻하게 해주세요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006770"/>
            <a:ext cx="133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10</a:t>
            </a:r>
            <a:r>
              <a:rPr lang="ko-KR" altLang="en-US" sz="800" b="1" dirty="0" smtClean="0"/>
              <a:t>호 겨울이 좋아요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006770"/>
            <a:ext cx="1110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10</a:t>
            </a:r>
            <a:r>
              <a:rPr lang="ko-KR" altLang="en-US" sz="800" b="1" dirty="0" smtClean="0"/>
              <a:t>호 썰매타기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4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겨울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겨울을 안전하고 즐겁게 보내기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708924" y="3067943"/>
            <a:ext cx="6117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겨울이 좋아요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따뜻하게 해주세요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겨울에 즐길 수 있는 다양한 놀이를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추운 겨울에 우리 몸을 따뜻하게 해주는 다양한 도구들에 대해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썰매타기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썰매에 친구를 태우고 끌어주거나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두 친구가 썰매타기 경주를 해보며 겨울놀이를 즐겨봅니다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친구와 함께 장갑 끼고 돌아오기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게임으로 신체 활동이 줄어들기 쉬운 겨울을 활발하게 보낼 수 있도록 합니다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739113" y="4370878"/>
            <a:ext cx="6181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눈사람을 만들어요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동화책을 읽고 눈이 올 때 원아들의 기분과 동화책 속 눈사람의 기분에 대해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커다란 선물 양말 바느질하기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해보며 우리 주변에 도움이 필요한 사람이 있음을 알고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그들을 도울 수 있는 방법에 대해 함께 생각해봅니다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눈사람을 만들어요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커다란 양말에 원 주변에 도움이 필요한 사람들에게 줄 수 있는 작은 선물을 준비해 이웃사랑을 직접 실천해보는 것도 좋을 경험이 될 것입니다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 B + C + D 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648876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E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2237552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54225" y="3059668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168702" y="4582869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19560" y="3459581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429393" y="3464360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03642"/>
              </p:ext>
            </p:extLst>
          </p:nvPr>
        </p:nvGraphicFramePr>
        <p:xfrm>
          <a:off x="755576" y="6260804"/>
          <a:ext cx="4114800" cy="480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805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얼음을 </a:t>
                      </a:r>
                      <a:r>
                        <a:rPr lang="ko-KR" altLang="en-US" sz="700" u="none" strike="noStrike" dirty="0">
                          <a:effectLst/>
                        </a:rPr>
                        <a:t>탐색해요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겨울에 </a:t>
                      </a:r>
                      <a:r>
                        <a:rPr lang="ko-KR" altLang="en-US" sz="700" u="none" strike="noStrike" dirty="0">
                          <a:effectLst/>
                        </a:rPr>
                        <a:t>할 수 있는 놀이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겨울철 </a:t>
                      </a:r>
                      <a:r>
                        <a:rPr lang="ko-KR" altLang="en-US" sz="700" u="none" strike="noStrike" dirty="0">
                          <a:effectLst/>
                        </a:rPr>
                        <a:t>건강을 지켜요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나는 </a:t>
                      </a:r>
                      <a:r>
                        <a:rPr lang="ko-KR" altLang="en-US" sz="700" u="none" strike="noStrike" dirty="0">
                          <a:effectLst/>
                        </a:rPr>
                        <a:t>눈과 얼음 조각가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겨울을 </a:t>
                      </a:r>
                      <a:r>
                        <a:rPr lang="ko-KR" altLang="en-US" sz="700" u="none" strike="noStrike" dirty="0">
                          <a:effectLst/>
                        </a:rPr>
                        <a:t>안전하게 보내요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눈은 </a:t>
                      </a:r>
                      <a:r>
                        <a:rPr lang="ko-KR" altLang="en-US" sz="700" u="none" strike="noStrike" dirty="0">
                          <a:effectLst/>
                        </a:rPr>
                        <a:t>좋을 수도 해로울 수도 있어요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0" y="5787039"/>
            <a:ext cx="341292" cy="484265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85" y="5816088"/>
            <a:ext cx="612000" cy="430847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48" y="5817922"/>
            <a:ext cx="332068" cy="470430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83" y="5816088"/>
            <a:ext cx="612000" cy="431254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73" y="5816087"/>
            <a:ext cx="612000" cy="432001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32" y="5816088"/>
            <a:ext cx="612000" cy="433107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" y="1385918"/>
            <a:ext cx="910917" cy="56578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10" y="1374602"/>
            <a:ext cx="801533" cy="588419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08" y="1437781"/>
            <a:ext cx="910918" cy="462061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20" y="1442496"/>
            <a:ext cx="837366" cy="452631"/>
          </a:xfrm>
          <a:prstGeom prst="rect">
            <a:avLst/>
          </a:prstGeom>
        </p:spPr>
      </p:pic>
      <p:sp>
        <p:nvSpPr>
          <p:cNvPr id="73" name="모서리가 둥근 직사각형 72"/>
          <p:cNvSpPr/>
          <p:nvPr/>
        </p:nvSpPr>
        <p:spPr>
          <a:xfrm>
            <a:off x="6948464" y="1122942"/>
            <a:ext cx="18000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4964237" y="1120982"/>
            <a:ext cx="180000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대각선 방향의 모서리가 잘린 사각형 77"/>
          <p:cNvSpPr/>
          <p:nvPr/>
        </p:nvSpPr>
        <p:spPr>
          <a:xfrm>
            <a:off x="5476649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79" name="대각선 방향의 모서리가 잘린 사각형 78"/>
          <p:cNvSpPr/>
          <p:nvPr/>
        </p:nvSpPr>
        <p:spPr>
          <a:xfrm>
            <a:off x="7460876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74959" y="2006770"/>
            <a:ext cx="137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10</a:t>
            </a:r>
            <a:r>
              <a:rPr lang="ko-KR" altLang="en-US" sz="800" b="1" dirty="0" smtClean="0"/>
              <a:t>호 커다란 선물 양말 바느질하기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09885" y="2006770"/>
            <a:ext cx="1529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F. 10</a:t>
            </a:r>
            <a:r>
              <a:rPr lang="ko-KR" altLang="en-US" sz="800" b="1" dirty="0" smtClean="0"/>
              <a:t>호 눈사람을 만들어요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5" y="1378018"/>
            <a:ext cx="1040607" cy="581586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96" y="1340768"/>
            <a:ext cx="994945" cy="656086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7943"/>
            <a:ext cx="643861" cy="399913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01" y="3062718"/>
            <a:ext cx="547108" cy="401642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6" y="3504202"/>
            <a:ext cx="582462" cy="295454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85" y="3438280"/>
            <a:ext cx="668546" cy="361376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46589"/>
            <a:ext cx="766455" cy="428365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15133"/>
            <a:ext cx="739235" cy="4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503</Words>
  <Application>Microsoft Office PowerPoint</Application>
  <PresentationFormat>화면 슬라이드 쇼(4:3)</PresentationFormat>
  <Paragraphs>59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굴림</vt:lpstr>
      <vt:lpstr>Arial</vt:lpstr>
      <vt:lpstr>휴먼매직체</vt:lpstr>
      <vt:lpstr>HY동녘M</vt:lpstr>
      <vt:lpstr>HY산B</vt:lpstr>
      <vt:lpstr>한컴 바겐세일 B</vt:lpstr>
      <vt:lpstr>맑은 고딕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55</cp:revision>
  <cp:lastPrinted>2015-01-06T06:32:21Z</cp:lastPrinted>
  <dcterms:created xsi:type="dcterms:W3CDTF">2015-01-06T01:25:16Z</dcterms:created>
  <dcterms:modified xsi:type="dcterms:W3CDTF">2015-01-09T02:48:38Z</dcterms:modified>
</cp:coreProperties>
</file>